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77" r:id="rId5"/>
    <p:sldId id="27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56CEC-0430-4483-87F2-86AF570E47D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62C8-1A1D-44F1-9A08-801A02023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6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7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0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76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3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7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4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3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8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7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491A-BA7E-49D6-AB90-7E4A34F7430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0A0A1-06B1-4AFB-894D-EFD6C97BF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0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4126" y="110818"/>
            <a:ext cx="91305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Pumas, Shooting Stars &amp; The Pod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Science - Grow your own way!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94" t="8585" r="8274" b="4334"/>
          <a:stretch/>
        </p:blipFill>
        <p:spPr>
          <a:xfrm>
            <a:off x="6563125" y="3297603"/>
            <a:ext cx="3240741" cy="3307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98017" y="2845610"/>
            <a:ext cx="19709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Parts of a plant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711" y="1678556"/>
            <a:ext cx="70733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What do plants need to grow?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126" y="600891"/>
            <a:ext cx="1884874" cy="1754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1" y="2740571"/>
            <a:ext cx="2469783" cy="194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334" y="2372354"/>
            <a:ext cx="1718391" cy="144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b="8579"/>
          <a:stretch/>
        </p:blipFill>
        <p:spPr>
          <a:xfrm>
            <a:off x="4579734" y="2629361"/>
            <a:ext cx="2057400" cy="202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7076" y="3691298"/>
            <a:ext cx="2061149" cy="137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311465" y="5229648"/>
            <a:ext cx="3441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Comic Sans MS" panose="030F0702030302020204" pitchFamily="66" charset="0"/>
              </a:rPr>
              <a:t>All plants need </a:t>
            </a:r>
            <a:r>
              <a:rPr lang="en-GB" sz="2000" dirty="0">
                <a:solidFill>
                  <a:srgbClr val="040C28"/>
                </a:solidFill>
                <a:latin typeface="Comic Sans MS" panose="030F0702030302020204" pitchFamily="66" charset="0"/>
              </a:rPr>
              <a:t>space to grow, the right temperature, light, water, air, nutrients and time</a:t>
            </a:r>
            <a:r>
              <a:rPr lang="en-GB" sz="2000" dirty="0">
                <a:solidFill>
                  <a:srgbClr val="202124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b="11472"/>
          <a:stretch/>
        </p:blipFill>
        <p:spPr>
          <a:xfrm>
            <a:off x="220494" y="5062899"/>
            <a:ext cx="2828515" cy="165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33482-12FB-CE7A-B1D9-543FC0DDFA50}"/>
              </a:ext>
            </a:extLst>
          </p:cNvPr>
          <p:cNvSpPr txBox="1"/>
          <p:nvPr/>
        </p:nvSpPr>
        <p:spPr>
          <a:xfrm rot="20568676">
            <a:off x="-298719" y="1373449"/>
            <a:ext cx="1022913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800" dirty="0">
                <a:solidFill>
                  <a:schemeClr val="tx1">
                    <a:alpha val="58000"/>
                  </a:schemeClr>
                </a:solidFill>
                <a:latin typeface="Architects Daughter" panose="02000505000000020004" pitchFamily="2" charset="0"/>
              </a:rPr>
              <a:t>Wren’s Nest</a:t>
            </a:r>
          </a:p>
          <a:p>
            <a:pPr algn="ctr">
              <a:lnSpc>
                <a:spcPct val="150000"/>
              </a:lnSpc>
            </a:pPr>
            <a:r>
              <a:rPr lang="en-GB" sz="8800" dirty="0">
                <a:solidFill>
                  <a:schemeClr val="tx1">
                    <a:alpha val="58000"/>
                  </a:schemeClr>
                </a:solidFill>
                <a:latin typeface="Architects Daughter" panose="02000505000000020004" pitchFamily="2" charset="0"/>
              </a:rPr>
              <a:t>Primary School</a:t>
            </a:r>
          </a:p>
        </p:txBody>
      </p:sp>
    </p:spTree>
    <p:extLst>
      <p:ext uri="{BB962C8B-B14F-4D97-AF65-F5344CB8AC3E}">
        <p14:creationId xmlns:p14="http://schemas.microsoft.com/office/powerpoint/2010/main" val="26660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94D9A0-6CC6-47D9-BAE7-5DFF85931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55349"/>
              </p:ext>
            </p:extLst>
          </p:nvPr>
        </p:nvGraphicFramePr>
        <p:xfrm>
          <a:off x="259071" y="736680"/>
          <a:ext cx="4700767" cy="2873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368">
                  <a:extLst>
                    <a:ext uri="{9D8B030D-6E8A-4147-A177-3AD203B41FA5}">
                      <a16:colId xmlns:a16="http://schemas.microsoft.com/office/drawing/2014/main" val="1071703375"/>
                    </a:ext>
                  </a:extLst>
                </a:gridCol>
                <a:gridCol w="2644399">
                  <a:extLst>
                    <a:ext uri="{9D8B030D-6E8A-4147-A177-3AD203B41FA5}">
                      <a16:colId xmlns:a16="http://schemas.microsoft.com/office/drawing/2014/main" val="2780259291"/>
                    </a:ext>
                  </a:extLst>
                </a:gridCol>
              </a:tblGrid>
              <a:tr h="64277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Roots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Roots take in water and nutrients from the soil.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800964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The stem holds the plant up and carries the water and nutrients from the roots to the leaves and flowers.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87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Leaves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Leaves catch sunlight to make energy.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Flowers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Flowers attract insects and birds. 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94D9A0-6CC6-47D9-BAE7-5DFF85931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85754"/>
              </p:ext>
            </p:extLst>
          </p:nvPr>
        </p:nvGraphicFramePr>
        <p:xfrm>
          <a:off x="4959838" y="736680"/>
          <a:ext cx="4700767" cy="2873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368">
                  <a:extLst>
                    <a:ext uri="{9D8B030D-6E8A-4147-A177-3AD203B41FA5}">
                      <a16:colId xmlns:a16="http://schemas.microsoft.com/office/drawing/2014/main" val="1071703375"/>
                    </a:ext>
                  </a:extLst>
                </a:gridCol>
                <a:gridCol w="2644399">
                  <a:extLst>
                    <a:ext uri="{9D8B030D-6E8A-4147-A177-3AD203B41FA5}">
                      <a16:colId xmlns:a16="http://schemas.microsoft.com/office/drawing/2014/main" val="2780259291"/>
                    </a:ext>
                  </a:extLst>
                </a:gridCol>
              </a:tblGrid>
              <a:tr h="64277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Petals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Petals are the colourful part of the flower.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800964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Fruit contains the plant’s seeds. Sometimes humans try to grow fruit without seeds because it’s easier to eat.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87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Seeds</a:t>
                      </a:r>
                      <a:r>
                        <a:rPr lang="en-GB" sz="1400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Seeds grow into new plants.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Bulbs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Bulbs grow into new plants.. 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74747" y="83537"/>
            <a:ext cx="2840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Key Vocabulary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89" y="3739810"/>
            <a:ext cx="1879820" cy="1543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9124"/>
          <a:stretch/>
        </p:blipFill>
        <p:spPr>
          <a:xfrm>
            <a:off x="8112975" y="3739811"/>
            <a:ext cx="1671105" cy="1543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70" y="3739808"/>
            <a:ext cx="2682850" cy="1589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70" y="5481742"/>
            <a:ext cx="268285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the best conditions for plants to grow?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056" y="3826736"/>
            <a:ext cx="2715396" cy="2852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589" y="5329645"/>
            <a:ext cx="1840654" cy="15126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975" y="5300103"/>
            <a:ext cx="1620548" cy="1378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ECF3F-A3E0-94E6-14E0-69DF29938B23}"/>
              </a:ext>
            </a:extLst>
          </p:cNvPr>
          <p:cNvSpPr txBox="1"/>
          <p:nvPr/>
        </p:nvSpPr>
        <p:spPr>
          <a:xfrm rot="20568676">
            <a:off x="-298719" y="1373449"/>
            <a:ext cx="1022913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800" dirty="0">
                <a:solidFill>
                  <a:schemeClr val="tx1">
                    <a:alpha val="58000"/>
                  </a:schemeClr>
                </a:solidFill>
                <a:latin typeface="Architects Daughter" panose="02000505000000020004" pitchFamily="2" charset="0"/>
              </a:rPr>
              <a:t>Wren’s Nest</a:t>
            </a:r>
          </a:p>
          <a:p>
            <a:pPr algn="ctr">
              <a:lnSpc>
                <a:spcPct val="150000"/>
              </a:lnSpc>
            </a:pPr>
            <a:r>
              <a:rPr lang="en-GB" sz="8800" dirty="0">
                <a:solidFill>
                  <a:schemeClr val="tx1">
                    <a:alpha val="58000"/>
                  </a:schemeClr>
                </a:solidFill>
                <a:latin typeface="Architects Daughter" panose="02000505000000020004" pitchFamily="2" charset="0"/>
              </a:rPr>
              <a:t>Primary School</a:t>
            </a:r>
          </a:p>
        </p:txBody>
      </p:sp>
    </p:spTree>
    <p:extLst>
      <p:ext uri="{BB962C8B-B14F-4D97-AF65-F5344CB8AC3E}">
        <p14:creationId xmlns:p14="http://schemas.microsoft.com/office/powerpoint/2010/main" val="89700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aea3e2-1ea3-4fc5-b549-78f450f57e25" xsi:nil="true"/>
    <lcf76f155ced4ddcb4097134ff3c332f xmlns="9b141e84-6c4a-4d62-b6b2-d1586c37c5c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3CF1A12FB864BBF89547F17EB59EA" ma:contentTypeVersion="15" ma:contentTypeDescription="Create a new document." ma:contentTypeScope="" ma:versionID="fc40f0fa8afaa1403acecb38b6bbcde6">
  <xsd:schema xmlns:xsd="http://www.w3.org/2001/XMLSchema" xmlns:xs="http://www.w3.org/2001/XMLSchema" xmlns:p="http://schemas.microsoft.com/office/2006/metadata/properties" xmlns:ns2="9b141e84-6c4a-4d62-b6b2-d1586c37c5cf" xmlns:ns3="f1aea3e2-1ea3-4fc5-b549-78f450f57e25" targetNamespace="http://schemas.microsoft.com/office/2006/metadata/properties" ma:root="true" ma:fieldsID="56a1d294047f8453df4acfa50ee657cc" ns2:_="" ns3:_="">
    <xsd:import namespace="9b141e84-6c4a-4d62-b6b2-d1586c37c5cf"/>
    <xsd:import namespace="f1aea3e2-1ea3-4fc5-b549-78f450f57e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41e84-6c4a-4d62-b6b2-d1586c37c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3c306c3-9354-45ee-b78c-bcba6d70f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ea3e2-1ea3-4fc5-b549-78f450f57e2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2582e9-48b8-4d53-86bf-dfa4f6decd54}" ma:internalName="TaxCatchAll" ma:showField="CatchAllData" ma:web="f1aea3e2-1ea3-4fc5-b549-78f450f57e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15D87A-31D7-4815-9C7E-1A152F597295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f1aea3e2-1ea3-4fc5-b549-78f450f57e2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141e84-6c4a-4d62-b6b2-d1586c37c5cf"/>
  </ds:schemaRefs>
</ds:datastoreItem>
</file>

<file path=customXml/itemProps2.xml><?xml version="1.0" encoding="utf-8"?>
<ds:datastoreItem xmlns:ds="http://schemas.openxmlformats.org/officeDocument/2006/customXml" ds:itemID="{EA1A3747-7560-453E-9AC3-0BE394301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729210-F918-4AE0-BF87-87B3A3A26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141e84-6c4a-4d62-b6b2-d1586c37c5cf"/>
    <ds:schemaRef ds:uri="f1aea3e2-1ea3-4fc5-b549-78f450f57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159</Words>
  <Application>Microsoft Office PowerPoint</Application>
  <PresentationFormat>A4 Paper (210x297 mm)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Architects Daughter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Fact Sheet – The Vikings and Anglo-Saxons</dc:title>
  <dc:creator>Ruth Davies</dc:creator>
  <cp:lastModifiedBy>Mr S Butler</cp:lastModifiedBy>
  <cp:revision>50</cp:revision>
  <dcterms:created xsi:type="dcterms:W3CDTF">2019-05-15T20:20:49Z</dcterms:created>
  <dcterms:modified xsi:type="dcterms:W3CDTF">2024-02-19T13:53:15Z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0x0101003443CF1A12FB864BBF89547F17EB59EA</vt:lpwstr>
  </property>
  <property fmtid="{D5CDD505-2E9C-101B-9397-08002B2CF9AE}" pid="3" name="Order">
    <vt:r8>2248400</vt:r8>
  </property>
</Properties>
</file>